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09393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AI-Based Attendance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3582114"/>
            <a:ext cx="741640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will cover the development of an AI-based attendance system using Python, HTML, CSS, and JavaScript. It enhances accuracy and efficiency. Learn how to automate attendance tracking with facial recognition.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340429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Presented by Your Name on Date.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6350198" y="6006703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3DB085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87478" y="6155412"/>
            <a:ext cx="12037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GG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868478" y="5988248"/>
            <a:ext cx="2682716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Gaurav Goswami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90048"/>
            <a:ext cx="775168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 &amp; Future Scope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484959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project demonstrates a robust AI-driven attendance system. Future enhancements include multi-factor authentication and mobile app integration. Encouraging AI-driven automation can transform institutional efficiency.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74976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Summary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63798" y="5347216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AI-based attendance system overview.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474976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23929" y="5347216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Multi-factor authentication, mobile app.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430060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2501503"/>
            <a:ext cx="741640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Attendance systems are crucial for accurate record-keeping in educational and professional settings. Traditional methods often lead to errors and proxy attendance issues. AI-based systems offer enhanced accuracy and efficiency.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198" y="4537472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7152323" y="4537472"/>
            <a:ext cx="27827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Accuracy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52323" y="5036106"/>
            <a:ext cx="278272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Reduces errors.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4537472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983992" y="4537472"/>
            <a:ext cx="27827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983992" y="5036106"/>
            <a:ext cx="278272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Automates tracking.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50198" y="5930741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7152323" y="593074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152323" y="6429375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Prevents fraud.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43915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Objective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1915358"/>
            <a:ext cx="741640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primary objective is to automate attendance tracking using advanced facial recognition technology. This system aims to reduce manual errors and eliminate proxy attendance. Ultimately improving efficiency and security.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3673673"/>
            <a:ext cx="3584853" cy="2102763"/>
          </a:xfrm>
          <a:prstGeom prst="roundRect">
            <a:avLst>
              <a:gd name="adj" fmla="val 1761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110615" y="392049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10615" y="4419124"/>
            <a:ext cx="309122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 attendance tracking with facial recognition.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3673673"/>
            <a:ext cx="3584853" cy="2102763"/>
          </a:xfrm>
          <a:prstGeom prst="roundRect">
            <a:avLst>
              <a:gd name="adj" fmla="val 1761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942284" y="392049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Error Reduction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42284" y="4419124"/>
            <a:ext cx="30912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 manual errors and proxy attendance.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63798" y="6023253"/>
            <a:ext cx="7416403" cy="1362432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1110615" y="627006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10615" y="6768703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 efficiency and security in attendance management.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396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041" y="3100149"/>
            <a:ext cx="4807148" cy="577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spc="-36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Scope of the Project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11041" y="3981926"/>
            <a:ext cx="13208318" cy="609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system is applicable across various environments, including schools, colleges, and offices. It provides real-time attendance marking capabilities. Integration with databases and user authentication enhances scalability for large institutions.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41" y="4855250"/>
            <a:ext cx="507921" cy="507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22083" y="4819769"/>
            <a:ext cx="2308741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spc="-18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Education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41" y="6008132"/>
            <a:ext cx="507921" cy="5079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22083" y="5972651"/>
            <a:ext cx="2308741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spc="-18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Corporate</a:t>
            </a:r>
            <a:endParaRPr lang="en-US" sz="18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41" y="7161014"/>
            <a:ext cx="507921" cy="5079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422083" y="7125533"/>
            <a:ext cx="2308741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spc="-18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Scalable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2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462" y="2822972"/>
            <a:ext cx="4204811" cy="525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spc="-33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Technologies Used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47462" y="3626048"/>
            <a:ext cx="13335476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leverages a combination of cutting-edge technologies. Python (OpenCV, TensorFlow/Keras, Flask) for the backend. HTML, CSS, and JavaScript for the frontend. MySQL/MongoDB for database management. Deep learning for AI and ML face recognition.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2" y="4389239"/>
            <a:ext cx="924997" cy="11100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49874" y="4574143"/>
            <a:ext cx="2102406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spc="-1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Python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849874" y="4947880"/>
            <a:ext cx="12133064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Backend logic.</a:t>
            </a:r>
            <a:endParaRPr lang="en-US" sz="14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62" y="5499259"/>
            <a:ext cx="924997" cy="11100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49874" y="5684163"/>
            <a:ext cx="2102406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spc="-1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HTML/CSS/JS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1849874" y="6057900"/>
            <a:ext cx="12133064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Frontend UI.</a:t>
            </a:r>
            <a:endParaRPr lang="en-US" sz="14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62" y="6609278"/>
            <a:ext cx="924997" cy="11100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49874" y="6794183"/>
            <a:ext cx="2102406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spc="-1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MySQL/MongoDB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1849874" y="7167920"/>
            <a:ext cx="12133064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storage.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50332"/>
            <a:ext cx="8788241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Methodology - Data Collection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1945243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collection involves capturing diverse facial images to create a comprehensive dataset. Images are preprocessed through grayscale conversion and normalization. Careful labeling of datasets is crucial for effective model training.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758672" y="478678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Capture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63798" y="5285423"/>
            <a:ext cx="369974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Collect images.</a:t>
            </a:r>
            <a:endParaRPr lang="en-US" sz="19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180" y="2963228"/>
            <a:ext cx="4515922" cy="451592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978604" y="5004197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700" b="1" spc="-19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9573101" y="356520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573101" y="4063841"/>
            <a:ext cx="419350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Convert grayscale, normalize.</a:t>
            </a:r>
            <a:endParaRPr lang="en-US" sz="19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180" y="2963228"/>
            <a:ext cx="4515922" cy="451592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722870" y="3997166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700" b="1" spc="-19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700" dirty="0"/>
          </a:p>
        </p:txBody>
      </p:sp>
      <p:sp>
        <p:nvSpPr>
          <p:cNvPr id="12" name="Text 8"/>
          <p:cNvSpPr/>
          <p:nvPr/>
        </p:nvSpPr>
        <p:spPr>
          <a:xfrm>
            <a:off x="9573101" y="600825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Label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573101" y="6506885"/>
            <a:ext cx="419350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Label datasets.</a:t>
            </a:r>
            <a:endParaRPr lang="en-US" sz="19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80" y="2963228"/>
            <a:ext cx="4515922" cy="451592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722870" y="6011228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700" b="1" spc="-19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02970"/>
            <a:ext cx="8673822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Methodology - Model Training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097881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employ Convolutional Neural Networks (CNN) for robust face recognition. Training is conducted using TensorFlow/Keras. Accuracy is rigorously tested. Model optimization ensures peak performance.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4902" y="3115866"/>
            <a:ext cx="2128957" cy="13624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15728" y="3747373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2700" b="1" spc="-24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5400675" y="3362682"/>
            <a:ext cx="193714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400675" y="3861316"/>
            <a:ext cx="193714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Peak performance.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15533" y="4493895"/>
            <a:ext cx="8489394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483" y="4539972"/>
            <a:ext cx="4257913" cy="136243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15847" y="5004197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2700" b="1" spc="-24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7"/>
          <p:cNvSpPr/>
          <p:nvPr/>
        </p:nvSpPr>
        <p:spPr>
          <a:xfrm>
            <a:off x="6465213" y="4786789"/>
            <a:ext cx="206097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Testing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6465213" y="5285423"/>
            <a:ext cx="206097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 validation.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6280071" y="5918002"/>
            <a:ext cx="7424857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45" y="5964079"/>
            <a:ext cx="6386870" cy="136243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915847" y="6428303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2700" b="1" spc="-24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700" dirty="0"/>
          </a:p>
        </p:txBody>
      </p:sp>
      <p:sp>
        <p:nvSpPr>
          <p:cNvPr id="16" name="Text 11"/>
          <p:cNvSpPr/>
          <p:nvPr/>
        </p:nvSpPr>
        <p:spPr>
          <a:xfrm>
            <a:off x="7529632" y="6210895"/>
            <a:ext cx="190726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Training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529632" y="6709529"/>
            <a:ext cx="190726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TensorFlow/Keras.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41296"/>
            <a:ext cx="987361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Methodology - System Integration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036207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Integration is key to a functional system. A web-based UI allows easy user interaction. Database storage ensures secure attendance records. Flask API connects the AI model to the frontend for real-time processing.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3054191"/>
            <a:ext cx="2150388" cy="1362432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1765459" y="3518416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2700" b="1" spc="-24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3261003" y="3301008"/>
            <a:ext cx="170497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Web UI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3261003" y="3799642"/>
            <a:ext cx="170497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interaction.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3137535" y="4401383"/>
            <a:ext cx="10505718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</p:sp>
      <p:sp>
        <p:nvSpPr>
          <p:cNvPr id="9" name="Shape 7"/>
          <p:cNvSpPr/>
          <p:nvPr/>
        </p:nvSpPr>
        <p:spPr>
          <a:xfrm>
            <a:off x="863798" y="4539972"/>
            <a:ext cx="4300895" cy="1362432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2840712" y="5004197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2700" b="1" spc="-24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9"/>
          <p:cNvSpPr/>
          <p:nvPr/>
        </p:nvSpPr>
        <p:spPr>
          <a:xfrm>
            <a:off x="5411510" y="4786789"/>
            <a:ext cx="158710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11510" y="5285423"/>
            <a:ext cx="15871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 records.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5288042" y="5887164"/>
            <a:ext cx="8355211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</p:sp>
      <p:sp>
        <p:nvSpPr>
          <p:cNvPr id="14" name="Shape 12"/>
          <p:cNvSpPr/>
          <p:nvPr/>
        </p:nvSpPr>
        <p:spPr>
          <a:xfrm>
            <a:off x="863798" y="6025753"/>
            <a:ext cx="6451402" cy="1362432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15" name="Text 13"/>
          <p:cNvSpPr/>
          <p:nvPr/>
        </p:nvSpPr>
        <p:spPr>
          <a:xfrm>
            <a:off x="3915966" y="6489978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2700" b="1" spc="-24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700" dirty="0"/>
          </a:p>
        </p:txBody>
      </p:sp>
      <p:sp>
        <p:nvSpPr>
          <p:cNvPr id="16" name="Text 14"/>
          <p:cNvSpPr/>
          <p:nvPr/>
        </p:nvSpPr>
        <p:spPr>
          <a:xfrm>
            <a:off x="7562017" y="6272570"/>
            <a:ext cx="187987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Flask API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562017" y="6771203"/>
            <a:ext cx="187987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Connect AI model.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713303"/>
            <a:ext cx="585358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Expected Outcomes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1784747"/>
            <a:ext cx="741640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promises automated and accurate attendance tracking. It reduces manual workload for educators and employers. The system is secure, reliable, and open to future enhancements such as voice recognition.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3666411"/>
            <a:ext cx="3523059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spc="-64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99%</a:t>
            </a:r>
            <a:endParaRPr lang="en-US" sz="6400" dirty="0"/>
          </a:p>
        </p:txBody>
      </p:sp>
      <p:sp>
        <p:nvSpPr>
          <p:cNvPr id="6" name="Text 3"/>
          <p:cNvSpPr/>
          <p:nvPr/>
        </p:nvSpPr>
        <p:spPr>
          <a:xfrm>
            <a:off x="863798" y="4789289"/>
            <a:ext cx="352305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 Rate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757023" y="3666411"/>
            <a:ext cx="3523178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spc="-64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75%</a:t>
            </a:r>
            <a:endParaRPr lang="en-US" sz="6400" dirty="0"/>
          </a:p>
        </p:txBody>
      </p:sp>
      <p:sp>
        <p:nvSpPr>
          <p:cNvPr id="8" name="Text 5"/>
          <p:cNvSpPr/>
          <p:nvPr/>
        </p:nvSpPr>
        <p:spPr>
          <a:xfrm>
            <a:off x="4757023" y="4789289"/>
            <a:ext cx="352317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Reduction in manual workload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810351" y="6023253"/>
            <a:ext cx="3523178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spc="-64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24/7</a:t>
            </a:r>
            <a:endParaRPr lang="en-US" sz="6400" dirty="0"/>
          </a:p>
        </p:txBody>
      </p:sp>
      <p:sp>
        <p:nvSpPr>
          <p:cNvPr id="10" name="Text 7"/>
          <p:cNvSpPr/>
          <p:nvPr/>
        </p:nvSpPr>
        <p:spPr>
          <a:xfrm>
            <a:off x="2810351" y="7146131"/>
            <a:ext cx="352317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System availability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2025-03-28T02:40:55Z</dcterms:created>
  <dcterms:modified xsi:type="dcterms:W3CDTF">2025-03-28T02:40:55Z</dcterms:modified>
</cp:coreProperties>
</file>